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"/>
  </p:notesMasterIdLst>
  <p:sldIdLst>
    <p:sldId id="271" r:id="rId3"/>
    <p:sldId id="345" r:id="rId5"/>
    <p:sldId id="346" r:id="rId6"/>
    <p:sldId id="348" r:id="rId7"/>
    <p:sldId id="350" r:id="rId8"/>
    <p:sldId id="352" r:id="rId9"/>
    <p:sldId id="304" r:id="rId10"/>
  </p:sldIdLst>
  <p:sldSz cx="12192000" cy="6858000"/>
  <p:notesSz cx="6858000" cy="9144000"/>
  <p:embeddedFontLst>
    <p:embeddedFont>
      <p:font typeface="微软雅黑" panose="020B0503020204020204" pitchFamily="34" charset="-122"/>
      <p:regular r:id="rId14"/>
    </p:embeddedFont>
    <p:embeddedFont>
      <p:font typeface="等线" panose="02010600030101010101" charset="-122"/>
      <p:regular r:id="rId15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696"/>
    <a:srgbClr val="0187D0"/>
    <a:srgbClr val="FFFFFF"/>
    <a:srgbClr val="FFCD2D"/>
    <a:srgbClr val="7F7F7F"/>
    <a:srgbClr val="223D7B"/>
    <a:srgbClr val="26323E"/>
    <a:srgbClr val="8BC43F"/>
    <a:srgbClr val="3B4E5D"/>
    <a:srgbClr val="79A4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39" autoAdjust="0"/>
    <p:restoredTop sz="94660"/>
  </p:normalViewPr>
  <p:slideViewPr>
    <p:cSldViewPr snapToGrid="0">
      <p:cViewPr>
        <p:scale>
          <a:sx n="96" d="100"/>
          <a:sy n="96" d="100"/>
        </p:scale>
        <p:origin x="-762" y="-294"/>
      </p:cViewPr>
      <p:guideLst>
        <p:guide orient="horz" pos="565"/>
        <p:guide pos="565"/>
        <p:guide pos="738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5" Type="http://schemas.openxmlformats.org/officeDocument/2006/relationships/font" Target="fonts/font2.fntdata"/><Relationship Id="rId14" Type="http://schemas.openxmlformats.org/officeDocument/2006/relationships/font" Target="fonts/font1.fntdata"/><Relationship Id="rId13" Type="http://schemas.openxmlformats.org/officeDocument/2006/relationships/tableStyles" Target="tableStyles.xml"/><Relationship Id="rId12" Type="http://schemas.openxmlformats.org/officeDocument/2006/relationships/viewProps" Target="viewProps.xml"/><Relationship Id="rId11" Type="http://schemas.openxmlformats.org/officeDocument/2006/relationships/presProps" Target="presProps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2F9F9F-8801-4F41-A506-4C1F4E7AE6F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89A4D8-C655-4CB2-AC87-CE159BCF3FA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9A4D8-C655-4CB2-AC87-CE159BCF3FA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9A4D8-C655-4CB2-AC87-CE159BCF3FA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9A4D8-C655-4CB2-AC87-CE159BCF3FA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43B1B66-F3EE-4F0D-95E9-FE23E9477CC4}" type="slidenum">
              <a: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</a:fld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43B1B66-F3EE-4F0D-95E9-FE23E9477CC4}" type="slidenum">
              <a: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</a:fld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43B1B66-F3EE-4F0D-95E9-FE23E9477CC4}" type="slidenum">
              <a: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</a:fld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43B1B66-F3EE-4F0D-95E9-FE23E9477CC4}" type="slidenum">
              <a: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</a:fld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占位符 10"/>
          <p:cNvSpPr>
            <a:spLocks noGrp="1"/>
          </p:cNvSpPr>
          <p:nvPr>
            <p:ph type="body" sz="quarter" idx="10" hasCustomPrompt="1"/>
          </p:nvPr>
        </p:nvSpPr>
        <p:spPr>
          <a:xfrm>
            <a:off x="1014702" y="304835"/>
            <a:ext cx="4970462" cy="701731"/>
          </a:xfr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zh-CN" altLang="en-US" sz="4400" dirty="0" smtClean="0">
                <a:solidFill>
                  <a:srgbClr val="26323E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0FE7E-A8A8-4BA0-81D7-D85FCF51061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0CC2A-B125-4277-B811-29F006F7362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0FE7E-A8A8-4BA0-81D7-D85FCF51061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0CC2A-B125-4277-B811-29F006F7362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0FE7E-A8A8-4BA0-81D7-D85FCF51061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0CC2A-B125-4277-B811-29F006F7362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0FE7E-A8A8-4BA0-81D7-D85FCF51061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0CC2A-B125-4277-B811-29F006F7362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占位符 10"/>
          <p:cNvSpPr>
            <a:spLocks noGrp="1"/>
          </p:cNvSpPr>
          <p:nvPr>
            <p:ph type="body" sz="quarter" idx="10" hasCustomPrompt="1"/>
          </p:nvPr>
        </p:nvSpPr>
        <p:spPr>
          <a:xfrm>
            <a:off x="948815" y="437703"/>
            <a:ext cx="4970462" cy="480131"/>
          </a:xfr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zh-CN" alt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9" name="文本占位符 10"/>
          <p:cNvSpPr>
            <a:spLocks noGrp="1"/>
          </p:cNvSpPr>
          <p:nvPr>
            <p:ph type="body" sz="quarter" idx="11" hasCustomPrompt="1"/>
          </p:nvPr>
        </p:nvSpPr>
        <p:spPr>
          <a:xfrm>
            <a:off x="948815" y="250852"/>
            <a:ext cx="4970462" cy="258532"/>
          </a:xfr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zh-CN" altLang="en-US" sz="12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grpSp>
        <p:nvGrpSpPr>
          <p:cNvPr id="3" name="组合 2"/>
          <p:cNvGrpSpPr/>
          <p:nvPr userDrawn="1"/>
        </p:nvGrpSpPr>
        <p:grpSpPr>
          <a:xfrm>
            <a:off x="395154" y="413481"/>
            <a:ext cx="503494" cy="527129"/>
            <a:chOff x="589722" y="2064577"/>
            <a:chExt cx="1043876" cy="1092878"/>
          </a:xfrm>
        </p:grpSpPr>
        <p:sp>
          <p:nvSpPr>
            <p:cNvPr id="6" name="矩形 5"/>
            <p:cNvSpPr/>
            <p:nvPr userDrawn="1"/>
          </p:nvSpPr>
          <p:spPr>
            <a:xfrm>
              <a:off x="589722" y="2064577"/>
              <a:ext cx="791999" cy="792000"/>
            </a:xfrm>
            <a:prstGeom prst="rect">
              <a:avLst/>
            </a:prstGeom>
            <a:noFill/>
            <a:ln w="9525">
              <a:solidFill>
                <a:srgbClr val="0056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 userDrawn="1"/>
          </p:nvSpPr>
          <p:spPr>
            <a:xfrm>
              <a:off x="841598" y="2365455"/>
              <a:ext cx="792000" cy="792000"/>
            </a:xfrm>
            <a:prstGeom prst="rect">
              <a:avLst/>
            </a:prstGeom>
            <a:solidFill>
              <a:srgbClr val="0056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12" name="直接连接符 11"/>
          <p:cNvCxnSpPr/>
          <p:nvPr userDrawn="1"/>
        </p:nvCxnSpPr>
        <p:spPr>
          <a:xfrm>
            <a:off x="11728213" y="0"/>
            <a:ext cx="0" cy="905015"/>
          </a:xfrm>
          <a:prstGeom prst="line">
            <a:avLst/>
          </a:prstGeom>
          <a:ln>
            <a:solidFill>
              <a:srgbClr val="0056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 descr="syx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23245" y="509270"/>
            <a:ext cx="955675" cy="3568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0FE7E-A8A8-4BA0-81D7-D85FCF51061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0CC2A-B125-4277-B811-29F006F7362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0FE7E-A8A8-4BA0-81D7-D85FCF51061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0CC2A-B125-4277-B811-29F006F7362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0FE7E-A8A8-4BA0-81D7-D85FCF51061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0CC2A-B125-4277-B811-29F006F7362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0FE7E-A8A8-4BA0-81D7-D85FCF510617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0CC2A-B125-4277-B811-29F006F7362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0FE7E-A8A8-4BA0-81D7-D85FCF51061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0CC2A-B125-4277-B811-29F006F7362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0FE7E-A8A8-4BA0-81D7-D85FCF510617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0CC2A-B125-4277-B811-29F006F7362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10FE7E-A8A8-4BA0-81D7-D85FCF51061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60CC2A-B125-4277-B811-29F006F7362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hyperlink" Target="https://www.gdszsyx.com/product-category/die-cast-led-display-cabinet/" TargetMode="External"/><Relationship Id="rId7" Type="http://schemas.openxmlformats.org/officeDocument/2006/relationships/hyperlink" Target="http://www.gdszsyx.com/product-category/die-cast-led-display-cabinet/&#13;" TargetMode="External"/><Relationship Id="rId6" Type="http://schemas.openxmlformats.org/officeDocument/2006/relationships/tags" Target="../tags/tag3.xml"/><Relationship Id="rId5" Type="http://schemas.openxmlformats.org/officeDocument/2006/relationships/image" Target="../media/image4.png"/><Relationship Id="rId4" Type="http://schemas.openxmlformats.org/officeDocument/2006/relationships/tags" Target="../tags/tag2.xml"/><Relationship Id="rId3" Type="http://schemas.openxmlformats.org/officeDocument/2006/relationships/image" Target="../media/image3.png"/><Relationship Id="rId27" Type="http://schemas.openxmlformats.org/officeDocument/2006/relationships/notesSlide" Target="../notesSlides/notesSlide1.xml"/><Relationship Id="rId26" Type="http://schemas.openxmlformats.org/officeDocument/2006/relationships/slideLayout" Target="../slideLayouts/slideLayout14.xml"/><Relationship Id="rId25" Type="http://schemas.openxmlformats.org/officeDocument/2006/relationships/tags" Target="../tags/tag16.xml"/><Relationship Id="rId24" Type="http://schemas.openxmlformats.org/officeDocument/2006/relationships/tags" Target="../tags/tag15.xml"/><Relationship Id="rId23" Type="http://schemas.openxmlformats.org/officeDocument/2006/relationships/tags" Target="../tags/tag14.xml"/><Relationship Id="rId22" Type="http://schemas.openxmlformats.org/officeDocument/2006/relationships/tags" Target="../tags/tag13.xml"/><Relationship Id="rId21" Type="http://schemas.openxmlformats.org/officeDocument/2006/relationships/tags" Target="../tags/tag12.xml"/><Relationship Id="rId20" Type="http://schemas.openxmlformats.org/officeDocument/2006/relationships/tags" Target="../tags/tag11.xml"/><Relationship Id="rId2" Type="http://schemas.openxmlformats.org/officeDocument/2006/relationships/tags" Target="../tags/tag1.xml"/><Relationship Id="rId19" Type="http://schemas.openxmlformats.org/officeDocument/2006/relationships/tags" Target="../tags/tag10.xml"/><Relationship Id="rId18" Type="http://schemas.openxmlformats.org/officeDocument/2006/relationships/tags" Target="../tags/tag9.xml"/><Relationship Id="rId17" Type="http://schemas.openxmlformats.org/officeDocument/2006/relationships/tags" Target="../tags/tag8.xml"/><Relationship Id="rId16" Type="http://schemas.openxmlformats.org/officeDocument/2006/relationships/tags" Target="../tags/tag7.xml"/><Relationship Id="rId15" Type="http://schemas.openxmlformats.org/officeDocument/2006/relationships/image" Target="../media/image1.png"/><Relationship Id="rId14" Type="http://schemas.openxmlformats.org/officeDocument/2006/relationships/tags" Target="../tags/tag6.xml"/><Relationship Id="rId13" Type="http://schemas.openxmlformats.org/officeDocument/2006/relationships/image" Target="../media/image5.png"/><Relationship Id="rId12" Type="http://schemas.openxmlformats.org/officeDocument/2006/relationships/tags" Target="../tags/tag5.xml"/><Relationship Id="rId11" Type="http://schemas.microsoft.com/office/2007/relationships/media" Target="../media/media1.mp3"/><Relationship Id="rId10" Type="http://schemas.openxmlformats.org/officeDocument/2006/relationships/audio" Target="../media/media1.mp3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jpeg"/><Relationship Id="rId8" Type="http://schemas.openxmlformats.org/officeDocument/2006/relationships/image" Target="../media/image7.png"/><Relationship Id="rId7" Type="http://schemas.openxmlformats.org/officeDocument/2006/relationships/tags" Target="../tags/tag22.xml"/><Relationship Id="rId6" Type="http://schemas.openxmlformats.org/officeDocument/2006/relationships/image" Target="../media/image6.png"/><Relationship Id="rId5" Type="http://schemas.openxmlformats.org/officeDocument/2006/relationships/tags" Target="../tags/tag21.xml"/><Relationship Id="rId4" Type="http://schemas.openxmlformats.org/officeDocument/2006/relationships/tags" Target="../tags/tag20.xml"/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3" Type="http://schemas.openxmlformats.org/officeDocument/2006/relationships/notesSlide" Target="../notesSlides/notesSlide2.xml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10.jpeg"/><Relationship Id="rId10" Type="http://schemas.openxmlformats.org/officeDocument/2006/relationships/image" Target="../media/image9.jpeg"/><Relationship Id="rId1" Type="http://schemas.openxmlformats.org/officeDocument/2006/relationships/tags" Target="../tags/tag17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1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31.xml"/><Relationship Id="rId8" Type="http://schemas.openxmlformats.org/officeDocument/2006/relationships/tags" Target="../tags/tag30.xml"/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9" Type="http://schemas.openxmlformats.org/officeDocument/2006/relationships/notesSlide" Target="../notesSlides/notesSlide4.xml"/><Relationship Id="rId18" Type="http://schemas.openxmlformats.org/officeDocument/2006/relationships/slideLayout" Target="../slideLayouts/slideLayout2.xml"/><Relationship Id="rId17" Type="http://schemas.openxmlformats.org/officeDocument/2006/relationships/image" Target="../media/image16.jpeg"/><Relationship Id="rId16" Type="http://schemas.openxmlformats.org/officeDocument/2006/relationships/image" Target="../media/image15.jpeg"/><Relationship Id="rId15" Type="http://schemas.openxmlformats.org/officeDocument/2006/relationships/image" Target="../media/image14.jpeg"/><Relationship Id="rId14" Type="http://schemas.openxmlformats.org/officeDocument/2006/relationships/tags" Target="../tags/tag35.xml"/><Relationship Id="rId13" Type="http://schemas.openxmlformats.org/officeDocument/2006/relationships/tags" Target="../tags/tag34.xml"/><Relationship Id="rId12" Type="http://schemas.openxmlformats.org/officeDocument/2006/relationships/image" Target="../media/image13.jpeg"/><Relationship Id="rId11" Type="http://schemas.openxmlformats.org/officeDocument/2006/relationships/tags" Target="../tags/tag33.xml"/><Relationship Id="rId10" Type="http://schemas.openxmlformats.org/officeDocument/2006/relationships/tags" Target="../tags/tag32.xml"/><Relationship Id="rId1" Type="http://schemas.openxmlformats.org/officeDocument/2006/relationships/tags" Target="../tags/tag23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tags" Target="../tags/tag36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4.jpeg"/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713" y="4069294"/>
            <a:ext cx="4797284" cy="25911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3131" y="1634656"/>
            <a:ext cx="1780827" cy="894187"/>
          </a:xfrm>
          <a:prstGeom prst="rect">
            <a:avLst/>
          </a:prstGeom>
        </p:spPr>
      </p:pic>
      <p:sp>
        <p:nvSpPr>
          <p:cNvPr id="20" name="TextBox 4"/>
          <p:cNvSpPr txBox="1"/>
          <p:nvPr>
            <p:custDataLst>
              <p:tags r:id="rId6"/>
            </p:custDataLst>
          </p:nvPr>
        </p:nvSpPr>
        <p:spPr>
          <a:xfrm>
            <a:off x="226695" y="6096000"/>
            <a:ext cx="11122025" cy="732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565">
              <a:lnSpc>
                <a:spcPts val="2500"/>
              </a:lnSpc>
            </a:pPr>
            <a:endParaRPr lang="en-US" altLang="zh-CN" b="1" kern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  <a:p>
            <a:pPr defTabSz="1218565">
              <a:lnSpc>
                <a:spcPts val="2500"/>
              </a:lnSpc>
            </a:pPr>
            <a:r>
              <a:rPr lang="en-US" altLang="zh-CN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   </a:t>
            </a:r>
            <a:r>
              <a:rPr lang="en-US" altLang="zh-CN" b="1" kern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+mn-ea"/>
                <a:sym typeface="+mn-lt"/>
                <a:hlinkClick r:id="rId7"/>
              </a:rPr>
              <a:t>http://www.gdszsyx.com/product-category/die-cast-led-display-cabinet/</a:t>
            </a:r>
            <a:endParaRPr lang="en-US" altLang="zh-CN" b="1" kern="0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cs typeface="+mn-ea"/>
              <a:sym typeface="+mn-lt"/>
              <a:hlinkClick r:id="rId7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873125" y="1220470"/>
            <a:ext cx="4680585" cy="2961640"/>
          </a:xfrm>
          <a:prstGeom prst="rect">
            <a:avLst/>
          </a:prstGeom>
          <a:solidFill>
            <a:srgbClr val="005696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TextBox 4"/>
          <p:cNvSpPr txBox="1"/>
          <p:nvPr/>
        </p:nvSpPr>
        <p:spPr>
          <a:xfrm>
            <a:off x="8696960" y="2528570"/>
            <a:ext cx="198691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218565"/>
            <a:r>
              <a:rPr lang="en-US" altLang="zh-CN" sz="3000" kern="0" dirty="0" smtClean="0">
                <a:solidFill>
                  <a:schemeClr val="bg1"/>
                </a:solidFill>
                <a:cs typeface="+mn-ea"/>
                <a:sym typeface="+mn-lt"/>
                <a:hlinkClick r:id="rId8" action="ppaction://hlinkfile"/>
              </a:rPr>
              <a:t> </a:t>
            </a:r>
            <a:r>
              <a:rPr lang="en-US" altLang="zh-CN" sz="3000" kern="0" dirty="0" smtClean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+mn-ea"/>
                <a:sym typeface="+mn-lt"/>
                <a:hlinkClick r:id="rId8" action="ppaction://hlinkfile"/>
              </a:rPr>
              <a:t>Brochure</a:t>
            </a:r>
            <a:r>
              <a:rPr lang="zh-CN" altLang="en-US" sz="3000" kern="0" dirty="0" smtClean="0">
                <a:solidFill>
                  <a:schemeClr val="bg1"/>
                </a:solidFill>
                <a:cs typeface="+mn-ea"/>
                <a:sym typeface="+mn-lt"/>
                <a:hlinkClick r:id="rId8" action="ppaction://hlinkfile"/>
              </a:rPr>
              <a:t> </a:t>
            </a:r>
            <a:endParaRPr lang="en-US" altLang="zh-CN" sz="3000" kern="0" dirty="0" smtClean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11" name="矩形 10"/>
          <p:cNvSpPr/>
          <p:nvPr>
            <p:custDataLst>
              <p:tags r:id="rId9"/>
            </p:custDataLst>
          </p:nvPr>
        </p:nvSpPr>
        <p:spPr>
          <a:xfrm>
            <a:off x="968375" y="1333500"/>
            <a:ext cx="4489450" cy="2735580"/>
          </a:xfrm>
          <a:prstGeom prst="rect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Two Steps From Hell - Victory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-1643063" y="-228600"/>
            <a:ext cx="457200" cy="457200"/>
          </a:xfrm>
          <a:prstGeom prst="rect">
            <a:avLst/>
          </a:prstGeom>
        </p:spPr>
      </p:pic>
      <p:pic>
        <p:nvPicPr>
          <p:cNvPr id="2" name="图片 1" descr="syx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8188325" y="-8890"/>
            <a:ext cx="3618865" cy="1352550"/>
          </a:xfrm>
          <a:prstGeom prst="rect">
            <a:avLst/>
          </a:prstGeom>
        </p:spPr>
      </p:pic>
      <p:sp>
        <p:nvSpPr>
          <p:cNvPr id="10" name="矩形 9"/>
          <p:cNvSpPr/>
          <p:nvPr>
            <p:custDataLst>
              <p:tags r:id="rId16"/>
            </p:custDataLst>
          </p:nvPr>
        </p:nvSpPr>
        <p:spPr>
          <a:xfrm>
            <a:off x="842010" y="4963795"/>
            <a:ext cx="1376045" cy="805180"/>
          </a:xfrm>
          <a:prstGeom prst="rect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矩形 12"/>
          <p:cNvSpPr/>
          <p:nvPr>
            <p:custDataLst>
              <p:tags r:id="rId17"/>
            </p:custDataLst>
          </p:nvPr>
        </p:nvSpPr>
        <p:spPr>
          <a:xfrm>
            <a:off x="2578100" y="4963795"/>
            <a:ext cx="1376045" cy="805180"/>
          </a:xfrm>
          <a:prstGeom prst="rect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矩形 13"/>
          <p:cNvSpPr/>
          <p:nvPr>
            <p:custDataLst>
              <p:tags r:id="rId18"/>
            </p:custDataLst>
          </p:nvPr>
        </p:nvSpPr>
        <p:spPr>
          <a:xfrm>
            <a:off x="4314825" y="4963795"/>
            <a:ext cx="1376045" cy="805180"/>
          </a:xfrm>
          <a:prstGeom prst="rect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>
            <p:custDataLst>
              <p:tags r:id="rId19"/>
            </p:custDataLst>
          </p:nvPr>
        </p:nvSpPr>
        <p:spPr>
          <a:xfrm>
            <a:off x="2011680" y="5727700"/>
            <a:ext cx="309880" cy="368300"/>
          </a:xfrm>
          <a:prstGeom prst="rect">
            <a:avLst/>
          </a:prstGeom>
          <a:noFill/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p>
            <a:pPr algn="l"/>
            <a:endParaRPr lang="en-US" altLang="zh-CN" b="1" kern="0" dirty="0">
              <a:ln w="9525" cmpd="sng">
                <a:noFill/>
                <a:prstDash val="solid"/>
              </a:ln>
              <a:solidFill>
                <a:srgbClr val="FFFFFF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cs typeface="+mn-ea"/>
              <a:sym typeface="+mn-lt"/>
            </a:endParaRPr>
          </a:p>
        </p:txBody>
      </p:sp>
      <p:sp>
        <p:nvSpPr>
          <p:cNvPr id="18" name="文本框 17"/>
          <p:cNvSpPr txBox="1"/>
          <p:nvPr>
            <p:custDataLst>
              <p:tags r:id="rId20"/>
            </p:custDataLst>
          </p:nvPr>
        </p:nvSpPr>
        <p:spPr>
          <a:xfrm>
            <a:off x="883285" y="5400675"/>
            <a:ext cx="1127760" cy="36830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l"/>
            <a:r>
              <a:rPr lang="en-US" altLang="zh-CN" b="1" kern="0" dirty="0">
                <a:ln w="9525" cmpd="sng">
                  <a:noFill/>
                  <a:prstDash val="solid"/>
                </a:ln>
                <a:solidFill>
                  <a:srgbClr val="FFFF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cs typeface="+mn-ea"/>
                <a:sym typeface="+mn-lt"/>
              </a:rPr>
              <a:t>Service</a:t>
            </a:r>
            <a:endParaRPr lang="en-US" altLang="zh-CN" b="1" kern="0" dirty="0">
              <a:ln w="9525" cmpd="sng">
                <a:noFill/>
                <a:prstDash val="solid"/>
              </a:ln>
              <a:solidFill>
                <a:srgbClr val="FFFFFF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cs typeface="+mn-ea"/>
              <a:sym typeface="+mn-lt"/>
            </a:endParaRPr>
          </a:p>
        </p:txBody>
      </p:sp>
      <p:sp>
        <p:nvSpPr>
          <p:cNvPr id="19" name="文本框 18"/>
          <p:cNvSpPr txBox="1"/>
          <p:nvPr>
            <p:custDataLst>
              <p:tags r:id="rId21"/>
            </p:custDataLst>
          </p:nvPr>
        </p:nvSpPr>
        <p:spPr>
          <a:xfrm>
            <a:off x="2578100" y="5400675"/>
            <a:ext cx="1269365" cy="583565"/>
          </a:xfrm>
          <a:prstGeom prst="rect">
            <a:avLst/>
          </a:prstGeom>
          <a:noFill/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p>
            <a:pPr algn="l"/>
            <a:r>
              <a:rPr lang="en-US" altLang="zh-CN" sz="1600" b="1">
                <a:solidFill>
                  <a:schemeClr val="bg1"/>
                </a:solidFill>
                <a:sym typeface="+mn-ea"/>
              </a:rPr>
              <a:t>Accessory </a:t>
            </a:r>
            <a:endParaRPr lang="en-US" altLang="zh-CN" sz="1600" b="1" kern="0" dirty="0">
              <a:ln w="9525" cmpd="sng">
                <a:noFill/>
                <a:prstDash val="solid"/>
              </a:ln>
              <a:solidFill>
                <a:srgbClr val="FFFFFF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cs typeface="+mn-ea"/>
              <a:sym typeface="+mn-lt"/>
            </a:endParaRPr>
          </a:p>
          <a:p>
            <a:pPr algn="l"/>
            <a:endParaRPr lang="en-US" altLang="zh-CN" sz="1600" b="1" kern="0" dirty="0">
              <a:ln w="9525" cmpd="sng">
                <a:noFill/>
                <a:prstDash val="solid"/>
              </a:ln>
              <a:solidFill>
                <a:srgbClr val="FFFFFF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cs typeface="+mn-ea"/>
              <a:sym typeface="+mn-lt"/>
            </a:endParaRPr>
          </a:p>
        </p:txBody>
      </p:sp>
      <p:sp>
        <p:nvSpPr>
          <p:cNvPr id="21" name="文本框 20"/>
          <p:cNvSpPr txBox="1"/>
          <p:nvPr>
            <p:custDataLst>
              <p:tags r:id="rId22"/>
            </p:custDataLst>
          </p:nvPr>
        </p:nvSpPr>
        <p:spPr>
          <a:xfrm>
            <a:off x="4314825" y="5400675"/>
            <a:ext cx="1478280" cy="306705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l"/>
            <a:r>
              <a:rPr lang="en-US" altLang="zh-CN" sz="1400" b="1" kern="0" dirty="0">
                <a:ln w="9525" cmpd="sng">
                  <a:noFill/>
                  <a:prstDash val="solid"/>
                </a:ln>
                <a:solidFill>
                  <a:srgbClr val="FFFF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cs typeface="+mn-ea"/>
                <a:sym typeface="+mn-lt"/>
              </a:rPr>
              <a:t>CONTACT US</a:t>
            </a:r>
            <a:endParaRPr lang="en-US" altLang="zh-CN" sz="1400" b="1" kern="0" dirty="0">
              <a:ln w="9525" cmpd="sng">
                <a:noFill/>
                <a:prstDash val="solid"/>
              </a:ln>
              <a:solidFill>
                <a:srgbClr val="FFFFFF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cs typeface="+mn-ea"/>
              <a:sym typeface="+mn-lt"/>
            </a:endParaRPr>
          </a:p>
        </p:txBody>
      </p:sp>
      <p:sp>
        <p:nvSpPr>
          <p:cNvPr id="22" name="文本框 21"/>
          <p:cNvSpPr txBox="1"/>
          <p:nvPr>
            <p:custDataLst>
              <p:tags r:id="rId23"/>
            </p:custDataLst>
          </p:nvPr>
        </p:nvSpPr>
        <p:spPr>
          <a:xfrm>
            <a:off x="969010" y="5032375"/>
            <a:ext cx="11633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chemeClr val="bg1"/>
                </a:solidFill>
              </a:rPr>
              <a:t>PART01</a:t>
            </a:r>
            <a:endParaRPr lang="en-US" altLang="zh-CN">
              <a:solidFill>
                <a:schemeClr val="bg1"/>
              </a:solidFill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2684780" y="5032375"/>
            <a:ext cx="11633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chemeClr val="bg1"/>
                </a:solidFill>
              </a:rPr>
              <a:t>PART02</a:t>
            </a:r>
            <a:endParaRPr lang="en-US" altLang="zh-CN">
              <a:solidFill>
                <a:schemeClr val="bg1"/>
              </a:solidFill>
            </a:endParaRPr>
          </a:p>
        </p:txBody>
      </p:sp>
      <p:sp>
        <p:nvSpPr>
          <p:cNvPr id="24" name="文本框 23"/>
          <p:cNvSpPr txBox="1"/>
          <p:nvPr>
            <p:custDataLst>
              <p:tags r:id="rId24"/>
            </p:custDataLst>
          </p:nvPr>
        </p:nvSpPr>
        <p:spPr>
          <a:xfrm>
            <a:off x="4420870" y="5032375"/>
            <a:ext cx="11633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chemeClr val="bg1"/>
                </a:solidFill>
              </a:rPr>
              <a:t>PART03</a:t>
            </a:r>
            <a:endParaRPr lang="en-US" altLang="zh-CN">
              <a:solidFill>
                <a:schemeClr val="bg1"/>
              </a:solidFill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535305" y="743585"/>
            <a:ext cx="54616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SYX Ltd has 13 years in led display industry</a:t>
            </a:r>
            <a:endParaRPr lang="en-US" altLang="zh-CN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8" name="文本框 27"/>
          <p:cNvSpPr txBox="1"/>
          <p:nvPr>
            <p:custDataLst>
              <p:tags r:id="rId25"/>
            </p:custDataLst>
          </p:nvPr>
        </p:nvSpPr>
        <p:spPr>
          <a:xfrm>
            <a:off x="1207770" y="1547495"/>
            <a:ext cx="4011295" cy="230695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3600" b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Die Casting   Cnc Machining Assembly      Accessory </a:t>
            </a:r>
            <a:endParaRPr lang="en-US" altLang="zh-CN" sz="3600" b="1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audio>
              <p:cMediaNode vol="100000" numSld="10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1"/>
          <p:cNvSpPr>
            <a:spLocks noGrp="1"/>
          </p:cNvSpPr>
          <p:nvPr>
            <p:ph type="body" sz="quarter" idx="10"/>
            <p:custDataLst>
              <p:tags r:id="rId1"/>
            </p:custDataLst>
          </p:nvPr>
        </p:nvSpPr>
        <p:spPr>
          <a:xfrm>
            <a:off x="935988" y="560250"/>
            <a:ext cx="4970462" cy="478155"/>
          </a:xfrm>
        </p:spPr>
        <p:txBody>
          <a:bodyPr/>
          <a:lstStyle/>
          <a:p>
            <a:r>
              <a:rPr lang="en-US" altLang="zh-CN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Die Casting</a:t>
            </a:r>
            <a:endParaRPr lang="en-US" altLang="zh-CN" b="0" dirty="0" smtClean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" name="文本占位符 10"/>
          <p:cNvSpPr>
            <a:spLocks noGrp="1"/>
          </p:cNvSpPr>
          <p:nvPr>
            <p:ph type="body" sz="quarter" idx="11"/>
            <p:custDataLst>
              <p:tags r:id="rId2"/>
            </p:custDataLst>
          </p:nvPr>
        </p:nvSpPr>
        <p:spPr>
          <a:xfrm>
            <a:off x="935988" y="373399"/>
            <a:ext cx="4970462" cy="257175"/>
          </a:xfr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zh-CN" altLang="en-US" sz="1200" b="0" dirty="0" smtClean="0">
                <a:solidFill>
                  <a:srgbClr val="005696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en-US" altLang="zh-CN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BUSINESS INTRODUCTION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" name="矩形 5"/>
          <p:cNvSpPr/>
          <p:nvPr>
            <p:custDataLst>
              <p:tags r:id="rId3"/>
            </p:custDataLst>
          </p:nvPr>
        </p:nvSpPr>
        <p:spPr>
          <a:xfrm>
            <a:off x="4490085" y="1589405"/>
            <a:ext cx="7212330" cy="5025390"/>
          </a:xfrm>
          <a:prstGeom prst="rect">
            <a:avLst/>
          </a:prstGeom>
          <a:noFill/>
          <a:ln w="9525">
            <a:solidFill>
              <a:srgbClr val="0056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83455" y="1673860"/>
            <a:ext cx="6684645" cy="2143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ts val="2000"/>
              </a:lnSpc>
            </a:pPr>
            <a:r>
              <a:rPr lang="zh-CN" altLang="en-US" sz="2000" b="1" dirty="0" smtClean="0">
                <a:solidFill>
                  <a:schemeClr val="tx1"/>
                </a:solidFill>
                <a:cs typeface="+mn-ea"/>
                <a:sym typeface="+mn-lt"/>
              </a:rPr>
              <a:t>  </a:t>
            </a:r>
            <a:r>
              <a:rPr lang="zh-CN" altLang="en-US" b="1" dirty="0" smtClean="0">
                <a:solidFill>
                  <a:schemeClr val="tx1"/>
                </a:solidFill>
                <a:cs typeface="+mn-ea"/>
                <a:sym typeface="+mn-lt"/>
              </a:rPr>
              <a:t>SYX </a:t>
            </a:r>
            <a:r>
              <a:rPr lang="en-US" altLang="zh-CN" b="1" dirty="0" smtClean="0">
                <a:solidFill>
                  <a:schemeClr val="tx1"/>
                </a:solidFill>
                <a:cs typeface="+mn-ea"/>
                <a:sym typeface="+mn-lt"/>
              </a:rPr>
              <a:t>Limited</a:t>
            </a:r>
            <a:r>
              <a:rPr lang="zh-CN" altLang="en-US" b="1" dirty="0" smtClean="0">
                <a:solidFill>
                  <a:schemeClr val="tx1"/>
                </a:solidFill>
                <a:cs typeface="+mn-ea"/>
                <a:sym typeface="+mn-lt"/>
              </a:rPr>
              <a:t> </a:t>
            </a:r>
            <a:r>
              <a:rPr lang="en-US" altLang="zh-CN" b="1" dirty="0" smtClean="0">
                <a:solidFill>
                  <a:schemeClr val="tx1"/>
                </a:solidFill>
                <a:cs typeface="+mn-ea"/>
                <a:sym typeface="+mn-lt"/>
              </a:rPr>
              <a:t>supply </a:t>
            </a:r>
            <a:r>
              <a:rPr lang="zh-CN" altLang="en-US" b="1" dirty="0" smtClean="0">
                <a:solidFill>
                  <a:schemeClr val="tx1"/>
                </a:solidFill>
                <a:cs typeface="+mn-ea"/>
                <a:sym typeface="+mn-lt"/>
              </a:rPr>
              <a:t>a whole completed line construction service </a:t>
            </a:r>
            <a:r>
              <a:rPr lang="en-US" altLang="zh-CN" b="1" dirty="0" smtClean="0">
                <a:solidFill>
                  <a:schemeClr val="tx1"/>
                </a:solidFill>
                <a:cs typeface="+mn-ea"/>
                <a:sym typeface="+mn-lt"/>
              </a:rPr>
              <a:t>for led display  : </a:t>
            </a:r>
            <a:r>
              <a:rPr lang="zh-CN" altLang="en-US" b="1" dirty="0" smtClean="0">
                <a:solidFill>
                  <a:schemeClr val="tx1"/>
                </a:solidFill>
                <a:cs typeface="+mn-ea"/>
                <a:sym typeface="+mn-lt"/>
              </a:rPr>
              <a:t>Design , Prototype,mould making,Die casting,CNC </a:t>
            </a:r>
            <a:r>
              <a:rPr lang="en-US" altLang="zh-CN" b="1" dirty="0" smtClean="0">
                <a:solidFill>
                  <a:schemeClr val="tx1"/>
                </a:solidFill>
                <a:cs typeface="+mn-ea"/>
                <a:sym typeface="+mn-lt"/>
              </a:rPr>
              <a:t>Machining</a:t>
            </a:r>
            <a:r>
              <a:rPr lang="zh-CN" altLang="en-US" b="1" dirty="0" smtClean="0">
                <a:solidFill>
                  <a:schemeClr val="tx1"/>
                </a:solidFill>
                <a:cs typeface="+mn-ea"/>
                <a:sym typeface="+mn-lt"/>
              </a:rPr>
              <a:t> and Powder spraying&amp;Silk-printing,Assembl</a:t>
            </a:r>
            <a:r>
              <a:rPr lang="en-US" altLang="zh-CN" b="1" dirty="0" smtClean="0">
                <a:solidFill>
                  <a:schemeClr val="tx1"/>
                </a:solidFill>
                <a:cs typeface="+mn-ea"/>
                <a:sym typeface="+mn-lt"/>
              </a:rPr>
              <a:t>y</a:t>
            </a:r>
            <a:r>
              <a:rPr lang="zh-CN" altLang="en-US" b="1" dirty="0" smtClean="0">
                <a:solidFill>
                  <a:schemeClr val="tx1"/>
                </a:solidFill>
                <a:cs typeface="+mn-ea"/>
                <a:sym typeface="+mn-lt"/>
              </a:rPr>
              <a:t> .</a:t>
            </a:r>
            <a:endParaRPr lang="zh-CN" altLang="en-US" b="1" dirty="0" smtClean="0">
              <a:solidFill>
                <a:schemeClr val="tx1"/>
              </a:solidFill>
              <a:cs typeface="+mn-ea"/>
              <a:sym typeface="+mn-lt"/>
            </a:endParaRPr>
          </a:p>
          <a:p>
            <a:pPr>
              <a:lnSpc>
                <a:spcPts val="2000"/>
              </a:lnSpc>
            </a:pPr>
            <a:r>
              <a:rPr lang="zh-CN" altLang="en-US" b="1" dirty="0" smtClean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  </a:t>
            </a:r>
            <a:r>
              <a:rPr lang="en-US" altLang="zh-CN" b="1" dirty="0" smtClean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 we are </a:t>
            </a:r>
            <a:r>
              <a:rPr lang="zh-CN" altLang="en-US" b="1" dirty="0" smtClean="0">
                <a:solidFill>
                  <a:schemeClr val="tx1"/>
                </a:solidFill>
                <a:cs typeface="+mn-ea"/>
                <a:sym typeface="+mn-lt"/>
              </a:rPr>
              <a:t> custom precision metal component company and one stop Metal Fabrication Manufacturer in China.near HongKong,shenzhen. Covers about 10,000 square meters of factory.Accredit</a:t>
            </a:r>
            <a:r>
              <a:rPr lang="en-US" altLang="zh-CN" b="1" dirty="0" smtClean="0">
                <a:solidFill>
                  <a:schemeClr val="tx1"/>
                </a:solidFill>
                <a:cs typeface="+mn-ea"/>
                <a:sym typeface="+mn-lt"/>
              </a:rPr>
              <a:t>ed </a:t>
            </a:r>
            <a:r>
              <a:rPr lang="zh-CN" altLang="en-US" b="1" dirty="0" smtClean="0">
                <a:solidFill>
                  <a:schemeClr val="tx1"/>
                </a:solidFill>
                <a:cs typeface="+mn-ea"/>
                <a:sym typeface="+mn-lt"/>
              </a:rPr>
              <a:t> ISO/TS16949 </a:t>
            </a:r>
            <a:r>
              <a:rPr lang="en-US" altLang="zh-CN" b="1" dirty="0" smtClean="0">
                <a:solidFill>
                  <a:schemeClr val="tx1"/>
                </a:solidFill>
                <a:cs typeface="+mn-ea"/>
                <a:sym typeface="+mn-lt"/>
              </a:rPr>
              <a:t>.</a:t>
            </a:r>
            <a:endParaRPr lang="en-US" altLang="zh-CN" b="1" dirty="0" smtClean="0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224790" y="1038225"/>
            <a:ext cx="1157605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defTabSz="1218565"/>
            <a:r>
              <a:rPr lang="en-US" altLang="zh-CN" b="1" kern="0" dirty="0" smtClean="0">
                <a:solidFill>
                  <a:srgbClr val="005696"/>
                </a:solidFill>
                <a:cs typeface="+mn-ea"/>
                <a:sym typeface="+mn-lt"/>
              </a:rPr>
              <a:t>PART 01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99415" y="4694555"/>
            <a:ext cx="3870325" cy="192024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399415" y="1589405"/>
            <a:ext cx="3869690" cy="2009140"/>
          </a:xfrm>
          <a:prstGeom prst="rect">
            <a:avLst/>
          </a:prstGeom>
        </p:spPr>
      </p:pic>
      <p:pic>
        <p:nvPicPr>
          <p:cNvPr id="7" name="图片 6" descr="small pitch led display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83760" y="4518025"/>
            <a:ext cx="1743075" cy="174307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519930" y="6261100"/>
            <a:ext cx="207137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900"/>
              <a:t>Small pitch die-casting canbinet</a:t>
            </a:r>
            <a:endParaRPr lang="en-US" altLang="zh-CN" sz="900"/>
          </a:p>
        </p:txBody>
      </p:sp>
      <p:pic>
        <p:nvPicPr>
          <p:cNvPr id="9" name="图片 8" descr="960 led display canbinet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43750" y="4518025"/>
            <a:ext cx="1962785" cy="174371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7371715" y="6261735"/>
            <a:ext cx="146685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900"/>
              <a:t>1024*768mm canbinet</a:t>
            </a:r>
            <a:endParaRPr lang="en-US" altLang="zh-CN" sz="900"/>
          </a:p>
        </p:txBody>
      </p:sp>
      <p:pic>
        <p:nvPicPr>
          <p:cNvPr id="12" name="图片 11" descr="die casting canbinet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56115" y="4518025"/>
            <a:ext cx="1812925" cy="174307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9728835" y="6261735"/>
            <a:ext cx="146685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900"/>
              <a:t>1000*500mm canbinet</a:t>
            </a:r>
            <a:endParaRPr lang="en-US" altLang="zh-CN" sz="900"/>
          </a:p>
        </p:txBody>
      </p:sp>
      <p:sp>
        <p:nvSpPr>
          <p:cNvPr id="15" name="文本框 14"/>
          <p:cNvSpPr txBox="1"/>
          <p:nvPr/>
        </p:nvSpPr>
        <p:spPr>
          <a:xfrm>
            <a:off x="5656580" y="4015105"/>
            <a:ext cx="49364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custom die casting canbinet showroom</a:t>
            </a:r>
            <a:endParaRPr lang="en-US" altLang="zh-CN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912238" y="560250"/>
            <a:ext cx="4970462" cy="478155"/>
          </a:xfrm>
        </p:spPr>
        <p:txBody>
          <a:bodyPr/>
          <a:lstStyle/>
          <a:p>
            <a:r>
              <a:rPr lang="en-US" altLang="zh-CN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CNC Machining</a:t>
            </a:r>
            <a:endParaRPr lang="en-US" altLang="zh-CN" sz="1500" b="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" name="文本占位符 10"/>
          <p:cNvSpPr>
            <a:spLocks noGrp="1"/>
          </p:cNvSpPr>
          <p:nvPr>
            <p:ph type="body" sz="quarter" idx="11"/>
          </p:nvPr>
        </p:nvSpPr>
        <p:spPr>
          <a:xfrm>
            <a:off x="912238" y="373399"/>
            <a:ext cx="4970462" cy="257175"/>
          </a:xfr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zh-CN" altLang="en-US" sz="1200" b="0" dirty="0" smtClean="0">
                <a:solidFill>
                  <a:srgbClr val="005696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en-US" altLang="zh-CN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BUSINESS INTRODUCTION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528404" y="4825212"/>
            <a:ext cx="5038080" cy="1394125"/>
            <a:chOff x="8687671" y="2458317"/>
            <a:chExt cx="2356144" cy="1394125"/>
          </a:xfrm>
        </p:grpSpPr>
        <p:sp>
          <p:nvSpPr>
            <p:cNvPr id="12" name="TextBox 11"/>
            <p:cNvSpPr txBox="1"/>
            <p:nvPr/>
          </p:nvSpPr>
          <p:spPr>
            <a:xfrm>
              <a:off x="8785372" y="2992017"/>
              <a:ext cx="2258443" cy="8604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8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>
                <a:lnSpc>
                  <a:spcPts val="2000"/>
                </a:lnSpc>
              </a:pPr>
              <a:r>
                <a:rPr lang="en-US" altLang="zh-CN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ea"/>
                  <a:sym typeface="+mn-lt"/>
                </a:rPr>
                <a:t>50set cnc machining machine for metal prototype:aluminium, zinc,copper,extrusion</a:t>
              </a:r>
              <a:endParaRPr lang="en-US" altLang="zh-CN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687671" y="2458317"/>
              <a:ext cx="2088511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700" b="1" dirty="0">
                  <a:solidFill>
                    <a:srgbClr val="005696"/>
                  </a:solidFill>
                  <a:cs typeface="+mn-ea"/>
                  <a:sym typeface="+mn-lt"/>
                </a:rPr>
                <a:t> </a:t>
              </a:r>
              <a:r>
                <a:rPr lang="en-US" altLang="zh-CN" sz="2400" b="1" dirty="0">
                  <a:solidFill>
                    <a:srgbClr val="005696"/>
                  </a:solidFill>
                  <a:cs typeface="+mn-ea"/>
                  <a:sym typeface="+mn-lt"/>
                </a:rPr>
                <a:t>Prototype</a:t>
              </a:r>
              <a:endParaRPr lang="en-US" altLang="zh-CN" sz="2400" b="1" dirty="0">
                <a:solidFill>
                  <a:srgbClr val="005696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435547" y="4769332"/>
            <a:ext cx="4829168" cy="1706545"/>
            <a:chOff x="8784481" y="2048742"/>
            <a:chExt cx="2258443" cy="1706545"/>
          </a:xfrm>
        </p:grpSpPr>
        <p:sp>
          <p:nvSpPr>
            <p:cNvPr id="16" name="TextBox 15"/>
            <p:cNvSpPr txBox="1"/>
            <p:nvPr/>
          </p:nvSpPr>
          <p:spPr>
            <a:xfrm>
              <a:off x="8784481" y="2638322"/>
              <a:ext cx="2258443" cy="11169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8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>
                <a:lnSpc>
                  <a:spcPts val="2000"/>
                </a:lnSpc>
              </a:pPr>
              <a:r>
                <a:rPr lang="en-US" altLang="zh-CN" b="1">
                  <a:sym typeface="+mn-ea"/>
                </a:rPr>
                <a:t>For Led display  max:1024*768, 100*500,etc and high precision for small pitch </a:t>
              </a:r>
              <a:r>
                <a:rPr lang="en-US" b="1">
                  <a:sym typeface="+mn-ea"/>
                </a:rPr>
                <a:t>Led display .6 sets-4_axle cnc machining</a:t>
              </a:r>
              <a:endParaRPr lang="en-US" b="1">
                <a:sym typeface="+mn-ea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784481" y="2048742"/>
              <a:ext cx="2258149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 smtClean="0">
                  <a:solidFill>
                    <a:srgbClr val="005696"/>
                  </a:solidFill>
                  <a:cs typeface="+mn-ea"/>
                  <a:sym typeface="+mn-lt"/>
                </a:rPr>
                <a:t> Cnc Machining with assembly</a:t>
              </a:r>
              <a:endParaRPr lang="en-US" altLang="zh-CN" sz="2400" b="1" dirty="0" smtClean="0">
                <a:solidFill>
                  <a:srgbClr val="005696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6" name="图片 5" descr="custom canbinet   Assembly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31305" y="993775"/>
            <a:ext cx="4407535" cy="364680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235" y="1038225"/>
            <a:ext cx="4134485" cy="368935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占位符 10"/>
          <p:cNvSpPr>
            <a:spLocks noGrp="1"/>
          </p:cNvSpPr>
          <p:nvPr>
            <p:ph type="body" sz="quarter" idx="11"/>
            <p:custDataLst>
              <p:tags r:id="rId1"/>
            </p:custDataLst>
          </p:nvPr>
        </p:nvSpPr>
        <p:spPr>
          <a:xfrm>
            <a:off x="895985" y="437515"/>
            <a:ext cx="6264910" cy="534035"/>
          </a:xfr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zh-CN" altLang="en-US" sz="1200" b="0" dirty="0" smtClean="0">
                <a:solidFill>
                  <a:srgbClr val="005696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en-US" altLang="zh-CN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Led display component</a:t>
            </a:r>
            <a:endParaRPr lang="en-US" altLang="zh-CN" sz="3200" dirty="0" smtClean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895350" y="1438275"/>
            <a:ext cx="2259965" cy="1594761"/>
            <a:chOff x="8784483" y="2033502"/>
            <a:chExt cx="2259332" cy="381937"/>
          </a:xfrm>
        </p:grpSpPr>
        <p:sp>
          <p:nvSpPr>
            <p:cNvPr id="17" name="TextBox 16"/>
            <p:cNvSpPr txBox="1"/>
            <p:nvPr>
              <p:custDataLst>
                <p:tags r:id="rId2"/>
              </p:custDataLst>
            </p:nvPr>
          </p:nvSpPr>
          <p:spPr>
            <a:xfrm>
              <a:off x="8785372" y="2332252"/>
              <a:ext cx="2258443" cy="831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8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r">
                <a:lnSpc>
                  <a:spcPts val="2000"/>
                </a:lnSpc>
              </a:pPr>
              <a:r>
                <a:rPr lang="zh-CN" altLang="en-US" sz="13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ea"/>
                  <a:sym typeface="+mn-lt"/>
                </a:rPr>
                <a:t>，</a:t>
              </a:r>
              <a:endParaRPr lang="zh-CN" alt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8" name="TextBox 17"/>
            <p:cNvSpPr txBox="1"/>
            <p:nvPr>
              <p:custDataLst>
                <p:tags r:id="rId3"/>
              </p:custDataLst>
            </p:nvPr>
          </p:nvSpPr>
          <p:spPr>
            <a:xfrm>
              <a:off x="8784483" y="2033502"/>
              <a:ext cx="2088511" cy="844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1700" b="1" dirty="0" smtClean="0">
                  <a:solidFill>
                    <a:srgbClr val="005696"/>
                  </a:solidFill>
                  <a:cs typeface="+mn-ea"/>
                  <a:sym typeface="+mn-lt"/>
                </a:rPr>
                <a:t>quick lock syx 01</a:t>
              </a:r>
              <a:endParaRPr lang="en-US" altLang="zh-CN" sz="1700" b="1" dirty="0" smtClean="0">
                <a:solidFill>
                  <a:srgbClr val="005696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9347421" y="1438338"/>
            <a:ext cx="2259332" cy="646095"/>
            <a:chOff x="8784483" y="2033502"/>
            <a:chExt cx="2259332" cy="646095"/>
          </a:xfrm>
        </p:grpSpPr>
        <p:sp>
          <p:nvSpPr>
            <p:cNvPr id="29" name="TextBox 28"/>
            <p:cNvSpPr txBox="1"/>
            <p:nvPr>
              <p:custDataLst>
                <p:tags r:id="rId4"/>
              </p:custDataLst>
            </p:nvPr>
          </p:nvSpPr>
          <p:spPr>
            <a:xfrm>
              <a:off x="8785372" y="2332252"/>
              <a:ext cx="2258443" cy="3473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8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>
                <a:lnSpc>
                  <a:spcPts val="2000"/>
                </a:lnSpc>
              </a:pPr>
              <a:endParaRPr lang="zh-CN" alt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2" name="TextBox 31"/>
            <p:cNvSpPr txBox="1"/>
            <p:nvPr>
              <p:custDataLst>
                <p:tags r:id="rId5"/>
              </p:custDataLst>
            </p:nvPr>
          </p:nvSpPr>
          <p:spPr>
            <a:xfrm>
              <a:off x="8784483" y="2033502"/>
              <a:ext cx="2088511" cy="3524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700" b="1" dirty="0" smtClean="0">
                  <a:solidFill>
                    <a:srgbClr val="005696"/>
                  </a:solidFill>
                  <a:cs typeface="+mn-ea"/>
                  <a:sym typeface="+mn-lt"/>
                </a:rPr>
                <a:t>latch</a:t>
              </a:r>
              <a:endParaRPr lang="en-US" altLang="zh-CN" sz="1700" b="1" dirty="0" smtClean="0">
                <a:solidFill>
                  <a:srgbClr val="005696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897009" y="3708861"/>
            <a:ext cx="2258443" cy="626410"/>
            <a:chOff x="8785372" y="2053187"/>
            <a:chExt cx="2258443" cy="626410"/>
          </a:xfrm>
        </p:grpSpPr>
        <p:sp>
          <p:nvSpPr>
            <p:cNvPr id="35" name="TextBox 34"/>
            <p:cNvSpPr txBox="1"/>
            <p:nvPr>
              <p:custDataLst>
                <p:tags r:id="rId6"/>
              </p:custDataLst>
            </p:nvPr>
          </p:nvSpPr>
          <p:spPr>
            <a:xfrm>
              <a:off x="8785372" y="2332252"/>
              <a:ext cx="2258443" cy="3473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8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r">
                <a:lnSpc>
                  <a:spcPts val="2000"/>
                </a:lnSpc>
              </a:pPr>
              <a:r>
                <a:rPr lang="zh-CN" altLang="en-US" sz="13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ea"/>
                  <a:sym typeface="+mn-lt"/>
                </a:rPr>
                <a:t>，</a:t>
              </a:r>
              <a:endParaRPr lang="zh-CN" alt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6" name="TextBox 35"/>
            <p:cNvSpPr txBox="1"/>
            <p:nvPr>
              <p:custDataLst>
                <p:tags r:id="rId7"/>
              </p:custDataLst>
            </p:nvPr>
          </p:nvSpPr>
          <p:spPr>
            <a:xfrm>
              <a:off x="8870843" y="2053187"/>
              <a:ext cx="2088511" cy="3524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1700" b="1" dirty="0" smtClean="0">
                  <a:solidFill>
                    <a:srgbClr val="005696"/>
                  </a:solidFill>
                  <a:cs typeface="+mn-ea"/>
                  <a:sym typeface="+mn-lt"/>
                </a:rPr>
                <a:t>quick lock syx 02</a:t>
              </a:r>
              <a:endParaRPr lang="en-US" altLang="zh-CN" sz="1700" b="1" dirty="0">
                <a:solidFill>
                  <a:srgbClr val="005696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9348310" y="3633931"/>
            <a:ext cx="2258443" cy="701340"/>
            <a:chOff x="8785372" y="1978257"/>
            <a:chExt cx="2258443" cy="701340"/>
          </a:xfrm>
        </p:grpSpPr>
        <p:sp>
          <p:nvSpPr>
            <p:cNvPr id="39" name="TextBox 38"/>
            <p:cNvSpPr txBox="1"/>
            <p:nvPr>
              <p:custDataLst>
                <p:tags r:id="rId8"/>
              </p:custDataLst>
            </p:nvPr>
          </p:nvSpPr>
          <p:spPr>
            <a:xfrm>
              <a:off x="8785372" y="2332252"/>
              <a:ext cx="2258443" cy="3473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8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>
                <a:lnSpc>
                  <a:spcPts val="2000"/>
                </a:lnSpc>
              </a:pPr>
              <a:endParaRPr lang="en-US" altLang="zh-CN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0" name="TextBox 39"/>
            <p:cNvSpPr txBox="1"/>
            <p:nvPr>
              <p:custDataLst>
                <p:tags r:id="rId9"/>
              </p:custDataLst>
            </p:nvPr>
          </p:nvSpPr>
          <p:spPr>
            <a:xfrm>
              <a:off x="8870843" y="1978257"/>
              <a:ext cx="2088511" cy="34734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pPr>
                <a:lnSpc>
                  <a:spcPts val="2000"/>
                </a:lnSpc>
              </a:pPr>
              <a:r>
                <a:rPr lang="en-US" altLang="zh-CN" sz="1700" dirty="0">
                  <a:ln/>
                  <a:solidFill>
                    <a:srgbClr val="005696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cs typeface="+mn-ea"/>
                  <a:sym typeface="+mn-lt"/>
                </a:rPr>
                <a:t>curve display lock</a:t>
              </a:r>
              <a:endParaRPr lang="en-US" altLang="zh-CN" sz="1700" b="1" dirty="0">
                <a:ln/>
                <a:solidFill>
                  <a:srgbClr val="00569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+mn-ea"/>
                <a:sym typeface="+mn-lt"/>
              </a:endParaRPr>
            </a:p>
          </p:txBody>
        </p:sp>
      </p:grpSp>
      <p:sp>
        <p:nvSpPr>
          <p:cNvPr id="2" name="文本框 1"/>
          <p:cNvSpPr txBox="1"/>
          <p:nvPr>
            <p:custDataLst>
              <p:tags r:id="rId10"/>
            </p:custDataLst>
          </p:nvPr>
        </p:nvSpPr>
        <p:spPr>
          <a:xfrm>
            <a:off x="196215" y="1069975"/>
            <a:ext cx="1157605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defTabSz="1218565"/>
            <a:r>
              <a:rPr lang="en-US" altLang="zh-CN" b="1" kern="0" dirty="0" smtClean="0">
                <a:solidFill>
                  <a:srgbClr val="005696"/>
                </a:solidFill>
                <a:cs typeface="+mn-ea"/>
                <a:sym typeface="+mn-lt"/>
              </a:rPr>
              <a:t>PART 02</a:t>
            </a:r>
            <a:endParaRPr lang="zh-CN" altLang="en-US"/>
          </a:p>
        </p:txBody>
      </p:sp>
      <p:pic>
        <p:nvPicPr>
          <p:cNvPr id="4" name="图片 3" descr="fast lock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3471545" y="1138555"/>
            <a:ext cx="2570480" cy="235077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13"/>
            </p:custDataLst>
          </p:nvPr>
        </p:nvSpPr>
        <p:spPr>
          <a:xfrm>
            <a:off x="1071880" y="1908810"/>
            <a:ext cx="173736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/>
              <a:t> </a:t>
            </a:r>
            <a:endParaRPr lang="zh-CN" altLang="en-US"/>
          </a:p>
        </p:txBody>
      </p:sp>
      <p:pic>
        <p:nvPicPr>
          <p:cNvPr id="9" name="图片 8" descr="latch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6736080" y="1138555"/>
            <a:ext cx="2365375" cy="2365375"/>
          </a:xfrm>
          <a:prstGeom prst="rect">
            <a:avLst/>
          </a:prstGeom>
        </p:spPr>
      </p:pic>
      <p:pic>
        <p:nvPicPr>
          <p:cNvPr id="3" name="图片 2" descr="quick lock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471545" y="3709035"/>
            <a:ext cx="2569845" cy="2421890"/>
          </a:xfrm>
          <a:prstGeom prst="rect">
            <a:avLst/>
          </a:prstGeom>
        </p:spPr>
      </p:pic>
      <p:pic>
        <p:nvPicPr>
          <p:cNvPr id="5" name="图片 4" descr="sdf (4)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55435" y="3709035"/>
            <a:ext cx="2446020" cy="242189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占位符 10"/>
          <p:cNvSpPr>
            <a:spLocks noGrp="1"/>
          </p:cNvSpPr>
          <p:nvPr>
            <p:ph type="body" sz="quarter" idx="11"/>
          </p:nvPr>
        </p:nvSpPr>
        <p:spPr>
          <a:xfrm>
            <a:off x="895985" y="437515"/>
            <a:ext cx="6264910" cy="534035"/>
          </a:xfr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zh-CN" altLang="en-US" sz="1200" b="0" dirty="0" smtClean="0">
                <a:solidFill>
                  <a:srgbClr val="005696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en-US" altLang="zh-CN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Led display component</a:t>
            </a:r>
            <a:endParaRPr lang="en-US" altLang="zh-CN" sz="3200" dirty="0" smtClean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897009" y="1438338"/>
            <a:ext cx="2258443" cy="646095"/>
            <a:chOff x="8785372" y="2033502"/>
            <a:chExt cx="2258443" cy="646095"/>
          </a:xfrm>
        </p:grpSpPr>
        <p:sp>
          <p:nvSpPr>
            <p:cNvPr id="17" name="TextBox 16"/>
            <p:cNvSpPr txBox="1"/>
            <p:nvPr/>
          </p:nvSpPr>
          <p:spPr>
            <a:xfrm>
              <a:off x="8785372" y="2332252"/>
              <a:ext cx="2258443" cy="3473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8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r">
                <a:lnSpc>
                  <a:spcPts val="2000"/>
                </a:lnSpc>
              </a:pPr>
              <a:r>
                <a:rPr lang="zh-CN" altLang="en-US" sz="13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ea"/>
                  <a:sym typeface="+mn-lt"/>
                </a:rPr>
                <a:t>，</a:t>
              </a:r>
              <a:endParaRPr lang="zh-CN" alt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870843" y="2033502"/>
              <a:ext cx="2088511" cy="3524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1700" b="1" dirty="0" smtClean="0">
                  <a:solidFill>
                    <a:srgbClr val="005696"/>
                  </a:solidFill>
                  <a:cs typeface="+mn-ea"/>
                  <a:sym typeface="+mn-lt"/>
                </a:rPr>
                <a:t> power box lock</a:t>
              </a:r>
              <a:endParaRPr lang="en-US" altLang="zh-CN" sz="1700" b="1" dirty="0" smtClean="0">
                <a:solidFill>
                  <a:srgbClr val="005696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9348310" y="1305623"/>
            <a:ext cx="2345436" cy="875665"/>
            <a:chOff x="8785372" y="1900787"/>
            <a:chExt cx="2345436" cy="875665"/>
          </a:xfrm>
        </p:grpSpPr>
        <p:sp>
          <p:nvSpPr>
            <p:cNvPr id="29" name="TextBox 28"/>
            <p:cNvSpPr txBox="1"/>
            <p:nvPr/>
          </p:nvSpPr>
          <p:spPr>
            <a:xfrm>
              <a:off x="8785372" y="2332252"/>
              <a:ext cx="2258443" cy="3473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8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>
                <a:lnSpc>
                  <a:spcPts val="2000"/>
                </a:lnSpc>
              </a:pPr>
              <a:endParaRPr lang="zh-CN" alt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8870208" y="1900787"/>
              <a:ext cx="2260600" cy="875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700" b="1" dirty="0" smtClean="0">
                  <a:solidFill>
                    <a:srgbClr val="005696"/>
                  </a:solidFill>
                  <a:cs typeface="+mn-ea"/>
                  <a:sym typeface="+mn-lt"/>
                </a:rPr>
                <a:t>Cover by aluminum extrusion</a:t>
              </a:r>
              <a:endParaRPr lang="en-US" altLang="zh-CN" sz="1700" b="1" dirty="0" smtClean="0">
                <a:solidFill>
                  <a:srgbClr val="005696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896120" y="3937126"/>
            <a:ext cx="2259332" cy="397845"/>
            <a:chOff x="8784483" y="2332252"/>
            <a:chExt cx="2259332" cy="397845"/>
          </a:xfrm>
        </p:grpSpPr>
        <p:sp>
          <p:nvSpPr>
            <p:cNvPr id="35" name="TextBox 34"/>
            <p:cNvSpPr txBox="1"/>
            <p:nvPr/>
          </p:nvSpPr>
          <p:spPr>
            <a:xfrm>
              <a:off x="8785372" y="2332252"/>
              <a:ext cx="2258443" cy="3473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8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r">
                <a:lnSpc>
                  <a:spcPts val="2000"/>
                </a:lnSpc>
              </a:pPr>
              <a:r>
                <a:rPr lang="zh-CN" altLang="en-US" sz="13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ea"/>
                  <a:sym typeface="+mn-lt"/>
                </a:rPr>
                <a:t>，</a:t>
              </a:r>
              <a:endParaRPr lang="zh-CN" alt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8784483" y="2377672"/>
              <a:ext cx="2088511" cy="3524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1700" b="1" dirty="0" smtClean="0">
                  <a:solidFill>
                    <a:srgbClr val="005696"/>
                  </a:solidFill>
                  <a:cs typeface="+mn-ea"/>
                  <a:sym typeface="+mn-lt"/>
                </a:rPr>
                <a:t>hinge</a:t>
              </a:r>
              <a:endParaRPr lang="en-US" altLang="zh-CN" sz="1700" b="1" dirty="0">
                <a:solidFill>
                  <a:srgbClr val="005696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9348310" y="3982546"/>
            <a:ext cx="2258443" cy="352725"/>
            <a:chOff x="8785372" y="2326872"/>
            <a:chExt cx="2258443" cy="352725"/>
          </a:xfrm>
        </p:grpSpPr>
        <p:sp>
          <p:nvSpPr>
            <p:cNvPr id="39" name="TextBox 38"/>
            <p:cNvSpPr txBox="1"/>
            <p:nvPr/>
          </p:nvSpPr>
          <p:spPr>
            <a:xfrm>
              <a:off x="8785372" y="2332252"/>
              <a:ext cx="2258443" cy="3473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8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>
                <a:lnSpc>
                  <a:spcPts val="2000"/>
                </a:lnSpc>
              </a:pPr>
              <a:endParaRPr lang="zh-CN" alt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8870208" y="2326872"/>
              <a:ext cx="2088511" cy="3524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700" b="1" dirty="0" smtClean="0">
                  <a:solidFill>
                    <a:srgbClr val="005696"/>
                  </a:solidFill>
                  <a:cs typeface="+mn-ea"/>
                  <a:sym typeface="+mn-lt"/>
                </a:rPr>
                <a:t>safe line</a:t>
              </a:r>
              <a:endParaRPr lang="en-US" altLang="zh-CN" sz="1700" b="1" dirty="0">
                <a:solidFill>
                  <a:srgbClr val="005696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96215" y="1069975"/>
            <a:ext cx="1157605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defTabSz="1218565"/>
            <a:r>
              <a:rPr lang="en-US" altLang="zh-CN" b="1" kern="0" dirty="0" smtClean="0">
                <a:solidFill>
                  <a:srgbClr val="005696"/>
                </a:solidFill>
                <a:cs typeface="+mn-ea"/>
                <a:sym typeface="+mn-lt"/>
              </a:rPr>
              <a:t>PART 02</a:t>
            </a:r>
            <a:endParaRPr lang="zh-CN" altLang="en-US"/>
          </a:p>
        </p:txBody>
      </p:sp>
      <p:pic>
        <p:nvPicPr>
          <p:cNvPr id="7" name="图片 6" descr="aluminium heatsink extrusion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 flipV="1">
            <a:off x="6400165" y="1156335"/>
            <a:ext cx="2776855" cy="2428240"/>
          </a:xfrm>
          <a:prstGeom prst="rect">
            <a:avLst/>
          </a:prstGeom>
        </p:spPr>
      </p:pic>
      <p:pic>
        <p:nvPicPr>
          <p:cNvPr id="8" name="图片 7" descr="lock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085" y="1156335"/>
            <a:ext cx="2653665" cy="242824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085" y="3987800"/>
            <a:ext cx="2654300" cy="237998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3830" y="3987800"/>
            <a:ext cx="2593340" cy="237998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占位符 10"/>
          <p:cNvSpPr>
            <a:spLocks noGrp="1"/>
          </p:cNvSpPr>
          <p:nvPr>
            <p:ph type="body" sz="quarter" idx="11"/>
          </p:nvPr>
        </p:nvSpPr>
        <p:spPr>
          <a:xfrm>
            <a:off x="895985" y="437515"/>
            <a:ext cx="6264910" cy="534035"/>
          </a:xfr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zh-CN" altLang="en-US" sz="1200" b="0" dirty="0" smtClean="0">
                <a:solidFill>
                  <a:srgbClr val="005696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en-US" altLang="zh-CN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Led display component</a:t>
            </a:r>
            <a:endParaRPr lang="en-US" altLang="zh-CN" sz="3200" dirty="0" smtClean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897009" y="1438338"/>
            <a:ext cx="2258443" cy="646095"/>
            <a:chOff x="8785372" y="2033502"/>
            <a:chExt cx="2258443" cy="646095"/>
          </a:xfrm>
        </p:grpSpPr>
        <p:sp>
          <p:nvSpPr>
            <p:cNvPr id="17" name="TextBox 16"/>
            <p:cNvSpPr txBox="1"/>
            <p:nvPr/>
          </p:nvSpPr>
          <p:spPr>
            <a:xfrm>
              <a:off x="8785372" y="2332252"/>
              <a:ext cx="2258443" cy="3473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8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r">
                <a:lnSpc>
                  <a:spcPts val="2000"/>
                </a:lnSpc>
              </a:pPr>
              <a:r>
                <a:rPr lang="zh-CN" altLang="en-US" sz="13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ea"/>
                  <a:sym typeface="+mn-lt"/>
                </a:rPr>
                <a:t>，</a:t>
              </a:r>
              <a:endParaRPr lang="zh-CN" alt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870843" y="2033502"/>
              <a:ext cx="2088511" cy="3524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1700" b="1" dirty="0" smtClean="0">
                  <a:solidFill>
                    <a:srgbClr val="005696"/>
                  </a:solidFill>
                  <a:cs typeface="+mn-ea"/>
                  <a:sym typeface="+mn-lt"/>
                </a:rPr>
                <a:t>connect plate </a:t>
              </a:r>
              <a:endParaRPr lang="en-US" altLang="zh-CN" sz="1700" b="1" dirty="0" smtClean="0">
                <a:solidFill>
                  <a:srgbClr val="005696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9347421" y="1438338"/>
            <a:ext cx="2260600" cy="646095"/>
            <a:chOff x="8784483" y="2033502"/>
            <a:chExt cx="2260600" cy="646095"/>
          </a:xfrm>
        </p:grpSpPr>
        <p:sp>
          <p:nvSpPr>
            <p:cNvPr id="29" name="TextBox 28"/>
            <p:cNvSpPr txBox="1"/>
            <p:nvPr/>
          </p:nvSpPr>
          <p:spPr>
            <a:xfrm>
              <a:off x="8785372" y="2332252"/>
              <a:ext cx="2258443" cy="3473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8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>
                <a:lnSpc>
                  <a:spcPts val="2000"/>
                </a:lnSpc>
              </a:pPr>
              <a:endParaRPr lang="zh-CN" alt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8784483" y="2033502"/>
              <a:ext cx="2260600" cy="614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700" b="1" dirty="0" smtClean="0">
                  <a:solidFill>
                    <a:srgbClr val="005696"/>
                  </a:solidFill>
                  <a:cs typeface="+mn-ea"/>
                  <a:sym typeface="+mn-lt"/>
                </a:rPr>
                <a:t>aluminum moudle plate</a:t>
              </a:r>
              <a:endParaRPr lang="en-US" altLang="zh-CN" sz="1700" b="1" dirty="0" smtClean="0">
                <a:solidFill>
                  <a:srgbClr val="005696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897009" y="3584401"/>
            <a:ext cx="2258443" cy="700070"/>
            <a:chOff x="8785372" y="1979527"/>
            <a:chExt cx="2258443" cy="700070"/>
          </a:xfrm>
        </p:grpSpPr>
        <p:sp>
          <p:nvSpPr>
            <p:cNvPr id="35" name="TextBox 34"/>
            <p:cNvSpPr txBox="1"/>
            <p:nvPr/>
          </p:nvSpPr>
          <p:spPr>
            <a:xfrm>
              <a:off x="8785372" y="2332252"/>
              <a:ext cx="2258443" cy="3473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8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r">
                <a:lnSpc>
                  <a:spcPts val="2000"/>
                </a:lnSpc>
              </a:pPr>
              <a:r>
                <a:rPr lang="zh-CN" altLang="en-US" sz="13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ea"/>
                  <a:sym typeface="+mn-lt"/>
                </a:rPr>
                <a:t>，</a:t>
              </a:r>
              <a:endParaRPr lang="zh-CN" alt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8785753" y="1979527"/>
              <a:ext cx="2088511" cy="3524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1700" b="1" dirty="0" smtClean="0">
                  <a:solidFill>
                    <a:srgbClr val="005696"/>
                  </a:solidFill>
                  <a:cs typeface="+mn-ea"/>
                  <a:sym typeface="+mn-lt"/>
                </a:rPr>
                <a:t>module screw</a:t>
              </a:r>
              <a:endParaRPr lang="en-US" altLang="zh-CN" sz="1700" b="1" dirty="0">
                <a:solidFill>
                  <a:srgbClr val="005696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9347421" y="3689176"/>
            <a:ext cx="2259332" cy="646095"/>
            <a:chOff x="8784483" y="2033502"/>
            <a:chExt cx="2259332" cy="646095"/>
          </a:xfrm>
        </p:grpSpPr>
        <p:sp>
          <p:nvSpPr>
            <p:cNvPr id="39" name="TextBox 38"/>
            <p:cNvSpPr txBox="1"/>
            <p:nvPr/>
          </p:nvSpPr>
          <p:spPr>
            <a:xfrm>
              <a:off x="8785372" y="2332252"/>
              <a:ext cx="2258443" cy="3473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8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>
                <a:lnSpc>
                  <a:spcPts val="2000"/>
                </a:lnSpc>
              </a:pPr>
              <a:endParaRPr lang="zh-CN" alt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8784483" y="2033502"/>
              <a:ext cx="2088511" cy="614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700" b="1" dirty="0" smtClean="0">
                  <a:solidFill>
                    <a:srgbClr val="005696"/>
                  </a:solidFill>
                  <a:cs typeface="+mn-ea"/>
                  <a:sym typeface="+mn-lt"/>
                </a:rPr>
                <a:t>aluminium die cating moudle</a:t>
              </a:r>
              <a:endParaRPr lang="en-US" altLang="zh-CN" sz="1700" b="1" dirty="0">
                <a:solidFill>
                  <a:srgbClr val="005696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96215" y="1069975"/>
            <a:ext cx="1157605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defTabSz="1218565"/>
            <a:r>
              <a:rPr lang="en-US" altLang="zh-CN" b="1" kern="0" dirty="0" smtClean="0">
                <a:solidFill>
                  <a:srgbClr val="005696"/>
                </a:solidFill>
                <a:cs typeface="+mn-ea"/>
                <a:sym typeface="+mn-lt"/>
              </a:rPr>
              <a:t>PART 02</a:t>
            </a:r>
            <a:endParaRPr lang="zh-CN" altLang="en-US"/>
          </a:p>
        </p:txBody>
      </p:sp>
      <p:pic>
        <p:nvPicPr>
          <p:cNvPr id="6" name="图片 5" descr="6061 aluminum die casting part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00165" y="3937000"/>
            <a:ext cx="2776855" cy="230759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4065" y="3937000"/>
            <a:ext cx="2573655" cy="2306955"/>
          </a:xfrm>
          <a:prstGeom prst="rect">
            <a:avLst/>
          </a:prstGeom>
        </p:spPr>
      </p:pic>
      <p:pic>
        <p:nvPicPr>
          <p:cNvPr id="3" name="图片 2" descr="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085" y="1308100"/>
            <a:ext cx="2540635" cy="2276475"/>
          </a:xfrm>
          <a:prstGeom prst="rect">
            <a:avLst/>
          </a:prstGeom>
        </p:spPr>
      </p:pic>
      <p:pic>
        <p:nvPicPr>
          <p:cNvPr id="4" name="图片 3" descr="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6370" y="1040765"/>
            <a:ext cx="2660650" cy="254381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87655" y="1721485"/>
            <a:ext cx="8552815" cy="4032250"/>
          </a:xfrm>
          <a:prstGeom prst="rect">
            <a:avLst/>
          </a:prstGeom>
          <a:noFill/>
          <a:ln>
            <a:solidFill>
              <a:srgbClr val="0056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05481" y="2071958"/>
            <a:ext cx="3182341" cy="3182341"/>
          </a:xfrm>
          <a:prstGeom prst="rect">
            <a:avLst/>
          </a:prstGeom>
          <a:solidFill>
            <a:srgbClr val="005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735070" y="1823085"/>
            <a:ext cx="5092065" cy="3617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565">
              <a:lnSpc>
                <a:spcPts val="2500"/>
              </a:lnSpc>
            </a:pPr>
            <a:r>
              <a:rPr sz="1600" kern="0" dirty="0">
                <a:cs typeface="+mn-ea"/>
                <a:sym typeface="+mn-lt"/>
              </a:rPr>
              <a:t>Name: Dongguan syx die casting tech.co.,ltd (SYX Limited))</a:t>
            </a:r>
            <a:endParaRPr sz="1600" kern="0" dirty="0">
              <a:cs typeface="+mn-ea"/>
              <a:sym typeface="+mn-lt"/>
            </a:endParaRPr>
          </a:p>
          <a:p>
            <a:pPr defTabSz="1218565">
              <a:lnSpc>
                <a:spcPts val="2500"/>
              </a:lnSpc>
            </a:pPr>
            <a:r>
              <a:rPr sz="1600" kern="0" dirty="0">
                <a:cs typeface="+mn-ea"/>
                <a:sym typeface="+mn-lt"/>
              </a:rPr>
              <a:t>ADDRESS-KaiDa Industrial Park B10, QiaoChang Road, Qiaotou Town, Dongguan, Guangdong, China</a:t>
            </a:r>
            <a:endParaRPr sz="1600" kern="0" dirty="0">
              <a:cs typeface="+mn-ea"/>
              <a:sym typeface="+mn-lt"/>
            </a:endParaRPr>
          </a:p>
          <a:p>
            <a:pPr defTabSz="1218565">
              <a:lnSpc>
                <a:spcPts val="2500"/>
              </a:lnSpc>
            </a:pPr>
            <a:r>
              <a:rPr sz="1600" kern="0" dirty="0">
                <a:cs typeface="+mn-ea"/>
                <a:sym typeface="+mn-lt"/>
              </a:rPr>
              <a:t>Phone: 0086-0769-81022289 FAX:0086-0769-81022292</a:t>
            </a:r>
            <a:endParaRPr sz="1600" kern="0" dirty="0">
              <a:cs typeface="+mn-ea"/>
              <a:sym typeface="+mn-lt"/>
            </a:endParaRPr>
          </a:p>
          <a:p>
            <a:pPr defTabSz="1218565">
              <a:lnSpc>
                <a:spcPts val="2500"/>
              </a:lnSpc>
            </a:pPr>
            <a:r>
              <a:rPr sz="1600" kern="0" dirty="0">
                <a:cs typeface="+mn-ea"/>
                <a:sym typeface="+mn-lt"/>
              </a:rPr>
              <a:t>whatapp: </a:t>
            </a:r>
            <a:r>
              <a:rPr lang="en-US" sz="1600" kern="0" dirty="0">
                <a:cs typeface="+mn-ea"/>
                <a:sym typeface="+mn-lt"/>
              </a:rPr>
              <a:t>+</a:t>
            </a:r>
            <a:r>
              <a:rPr sz="1600" kern="0" dirty="0">
                <a:cs typeface="+mn-ea"/>
                <a:sym typeface="+mn-lt"/>
              </a:rPr>
              <a:t>86-18676679161        Email:gdszsyx@gmail.com;sales@gdszsyx.com</a:t>
            </a:r>
            <a:endParaRPr sz="1600" kern="0" dirty="0">
              <a:cs typeface="+mn-ea"/>
              <a:sym typeface="+mn-lt"/>
            </a:endParaRPr>
          </a:p>
          <a:p>
            <a:pPr defTabSz="1218565">
              <a:lnSpc>
                <a:spcPts val="2500"/>
              </a:lnSpc>
            </a:pPr>
            <a:r>
              <a:rPr sz="1600" kern="0" dirty="0">
                <a:cs typeface="+mn-ea"/>
                <a:sym typeface="+mn-lt"/>
              </a:rPr>
              <a:t>SKYPE: GDSZSYX</a:t>
            </a:r>
            <a:endParaRPr sz="1600" kern="0" dirty="0">
              <a:cs typeface="+mn-ea"/>
              <a:sym typeface="+mn-lt"/>
            </a:endParaRPr>
          </a:p>
          <a:p>
            <a:pPr defTabSz="1218565">
              <a:lnSpc>
                <a:spcPts val="2500"/>
              </a:lnSpc>
            </a:pPr>
            <a:r>
              <a:rPr lang="en-US" sz="1600" kern="0" dirty="0">
                <a:cs typeface="+mn-ea"/>
                <a:sym typeface="+mn-lt"/>
              </a:rPr>
              <a:t>Website :www.gdszsyx.com</a:t>
            </a:r>
            <a:endParaRPr lang="en-US" sz="1600" kern="0" dirty="0">
              <a:cs typeface="+mn-ea"/>
              <a:sym typeface="+mn-lt"/>
            </a:endParaRPr>
          </a:p>
        </p:txBody>
      </p:sp>
      <p:sp>
        <p:nvSpPr>
          <p:cNvPr id="7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907932" y="437534"/>
            <a:ext cx="4970462" cy="534035"/>
          </a:xfrm>
        </p:spPr>
        <p:txBody>
          <a:bodyPr/>
          <a:lstStyle/>
          <a:p>
            <a:r>
              <a:rPr lang="en-US" altLang="zh-CN" sz="3200" dirty="0">
                <a:latin typeface="+mn-lt"/>
                <a:ea typeface="+mn-ea"/>
                <a:cs typeface="+mn-ea"/>
                <a:sym typeface="+mn-lt"/>
              </a:rPr>
              <a:t>CONTACT US</a:t>
            </a:r>
            <a:endParaRPr lang="en-US" altLang="zh-CN" sz="32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5" name="图片 4" descr="syx die casting donggua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0240" y="2411095"/>
            <a:ext cx="2402205" cy="250444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87655" y="971550"/>
            <a:ext cx="1157605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b="1" kern="0" dirty="0" smtClean="0">
                <a:solidFill>
                  <a:srgbClr val="005696"/>
                </a:solidFill>
                <a:cs typeface="+mn-ea"/>
                <a:sym typeface="+mn-lt"/>
              </a:rPr>
              <a:t>PART 03</a:t>
            </a:r>
            <a:endParaRPr lang="zh-CN" altLang="en-US"/>
          </a:p>
        </p:txBody>
      </p:sp>
      <p:pic>
        <p:nvPicPr>
          <p:cNvPr id="10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8490" y="1505585"/>
            <a:ext cx="1917065" cy="10096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6" name="文本占位符 2"/>
          <p:cNvSpPr>
            <a:spLocks noGrp="1"/>
          </p:cNvSpPr>
          <p:nvPr/>
        </p:nvSpPr>
        <p:spPr>
          <a:xfrm>
            <a:off x="8920480" y="971550"/>
            <a:ext cx="3093085" cy="534035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zh-CN" altLang="en-US" sz="1200" b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dirty="0">
                <a:latin typeface="+mn-lt"/>
                <a:ea typeface="+mn-ea"/>
                <a:cs typeface="+mn-ea"/>
                <a:sym typeface="+mn-lt"/>
              </a:rPr>
              <a:t>CUSTOMERS</a:t>
            </a:r>
            <a:endParaRPr lang="en-US" altLang="zh-CN" sz="32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7050" y="2515235"/>
            <a:ext cx="2080895" cy="741045"/>
          </a:xfrm>
          <a:prstGeom prst="rect">
            <a:avLst/>
          </a:prstGeom>
        </p:spPr>
      </p:pic>
      <p:pic>
        <p:nvPicPr>
          <p:cNvPr id="14360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1690" y="3185795"/>
            <a:ext cx="1490980" cy="955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91040" y="4254500"/>
            <a:ext cx="1752600" cy="100012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7815" y="5440680"/>
            <a:ext cx="2538730" cy="516255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PLACING_PICTURE_USER_VIEWPORT" val="{&quot;height&quot;:4080.5511811023621,&quot;width&quot;:7554.7779527559051}"/>
  <p:tag name="REFSHAPE" val="228292716"/>
</p:tagLst>
</file>

<file path=ppt/tags/tag10.xml><?xml version="1.0" encoding="utf-8"?>
<p:tagLst xmlns:p="http://schemas.openxmlformats.org/presentationml/2006/main">
  <p:tag name="REFSHAPE" val="228298020"/>
</p:tagLst>
</file>

<file path=ppt/tags/tag11.xml><?xml version="1.0" encoding="utf-8"?>
<p:tagLst xmlns:p="http://schemas.openxmlformats.org/presentationml/2006/main">
  <p:tag name="REFSHAPE" val="228295436"/>
</p:tagLst>
</file>

<file path=ppt/tags/tag12.xml><?xml version="1.0" encoding="utf-8"?>
<p:tagLst xmlns:p="http://schemas.openxmlformats.org/presentationml/2006/main">
  <p:tag name="REFSHAPE" val="228293940"/>
</p:tagLst>
</file>

<file path=ppt/tags/tag13.xml><?xml version="1.0" encoding="utf-8"?>
<p:tagLst xmlns:p="http://schemas.openxmlformats.org/presentationml/2006/main">
  <p:tag name="REFSHAPE" val="228295844"/>
</p:tagLst>
</file>

<file path=ppt/tags/tag14.xml><?xml version="1.0" encoding="utf-8"?>
<p:tagLst xmlns:p="http://schemas.openxmlformats.org/presentationml/2006/main">
  <p:tag name="REFSHAPE" val="228294348"/>
</p:tagLst>
</file>

<file path=ppt/tags/tag15.xml><?xml version="1.0" encoding="utf-8"?>
<p:tagLst xmlns:p="http://schemas.openxmlformats.org/presentationml/2006/main">
  <p:tag name="REFSHAPE" val="228296796"/>
</p:tagLst>
</file>

<file path=ppt/tags/tag16.xml><?xml version="1.0" encoding="utf-8"?>
<p:tagLst xmlns:p="http://schemas.openxmlformats.org/presentationml/2006/main">
  <p:tag name="REFSHAPE" val="228296932"/>
</p:tagLst>
</file>

<file path=ppt/tags/tag17.xml><?xml version="1.0" encoding="utf-8"?>
<p:tagLst xmlns:p="http://schemas.openxmlformats.org/presentationml/2006/main">
  <p:tag name="REFSHAPE" val="228292308"/>
</p:tagLst>
</file>

<file path=ppt/tags/tag18.xml><?xml version="1.0" encoding="utf-8"?>
<p:tagLst xmlns:p="http://schemas.openxmlformats.org/presentationml/2006/main">
  <p:tag name="REFSHAPE" val="228292444"/>
</p:tagLst>
</file>

<file path=ppt/tags/tag19.xml><?xml version="1.0" encoding="utf-8"?>
<p:tagLst xmlns:p="http://schemas.openxmlformats.org/presentationml/2006/main">
  <p:tag name="REFSHAPE" val="228297068"/>
</p:tagLst>
</file>

<file path=ppt/tags/tag2.xml><?xml version="1.0" encoding="utf-8"?>
<p:tagLst xmlns:p="http://schemas.openxmlformats.org/presentationml/2006/main">
  <p:tag name="REFSHAPE" val="228292988"/>
</p:tagLst>
</file>

<file path=ppt/tags/tag20.xml><?xml version="1.0" encoding="utf-8"?>
<p:tagLst xmlns:p="http://schemas.openxmlformats.org/presentationml/2006/main">
  <p:tag name="REFSHAPE" val="228297476"/>
</p:tagLst>
</file>

<file path=ppt/tags/tag21.xml><?xml version="1.0" encoding="utf-8"?>
<p:tagLst xmlns:p="http://schemas.openxmlformats.org/presentationml/2006/main">
  <p:tag name="KSO_WM_UNIT_PLACING_PICTURE_USER_VIEWPORT" val="{&quot;height&quot;:3024,&quot;width&quot;:6095}"/>
  <p:tag name="REFSHAPE" val="228297204"/>
</p:tagLst>
</file>

<file path=ppt/tags/tag22.xml><?xml version="1.0" encoding="utf-8"?>
<p:tagLst xmlns:p="http://schemas.openxmlformats.org/presentationml/2006/main">
  <p:tag name="KSO_WM_UNIT_PLACING_PICTURE_USER_VIEWPORT" val="{&quot;height&quot;:3164,&quot;width&quot;:6094}"/>
  <p:tag name="REFSHAPE" val="228293804"/>
</p:tagLst>
</file>

<file path=ppt/tags/tag23.xml><?xml version="1.0" encoding="utf-8"?>
<p:tagLst xmlns:p="http://schemas.openxmlformats.org/presentationml/2006/main">
  <p:tag name="REFSHAPE" val="228236140"/>
</p:tagLst>
</file>

<file path=ppt/tags/tag24.xml><?xml version="1.0" encoding="utf-8"?>
<p:tagLst xmlns:p="http://schemas.openxmlformats.org/presentationml/2006/main">
  <p:tag name="REFSHAPE" val="228236412"/>
</p:tagLst>
</file>

<file path=ppt/tags/tag25.xml><?xml version="1.0" encoding="utf-8"?>
<p:tagLst xmlns:p="http://schemas.openxmlformats.org/presentationml/2006/main">
  <p:tag name="REFSHAPE" val="228234508"/>
</p:tagLst>
</file>

<file path=ppt/tags/tag26.xml><?xml version="1.0" encoding="utf-8"?>
<p:tagLst xmlns:p="http://schemas.openxmlformats.org/presentationml/2006/main">
  <p:tag name="REFSHAPE" val="228233148"/>
</p:tagLst>
</file>

<file path=ppt/tags/tag27.xml><?xml version="1.0" encoding="utf-8"?>
<p:tagLst xmlns:p="http://schemas.openxmlformats.org/presentationml/2006/main">
  <p:tag name="REFSHAPE" val="228233828"/>
</p:tagLst>
</file>

<file path=ppt/tags/tag28.xml><?xml version="1.0" encoding="utf-8"?>
<p:tagLst xmlns:p="http://schemas.openxmlformats.org/presentationml/2006/main">
  <p:tag name="REFSHAPE" val="228234644"/>
</p:tagLst>
</file>

<file path=ppt/tags/tag29.xml><?xml version="1.0" encoding="utf-8"?>
<p:tagLst xmlns:p="http://schemas.openxmlformats.org/presentationml/2006/main">
  <p:tag name="REFSHAPE" val="228235460"/>
</p:tagLst>
</file>

<file path=ppt/tags/tag3.xml><?xml version="1.0" encoding="utf-8"?>
<p:tagLst xmlns:p="http://schemas.openxmlformats.org/presentationml/2006/main">
  <p:tag name="REFSHAPE" val="228294484"/>
</p:tagLst>
</file>

<file path=ppt/tags/tag30.xml><?xml version="1.0" encoding="utf-8"?>
<p:tagLst xmlns:p="http://schemas.openxmlformats.org/presentationml/2006/main">
  <p:tag name="REFSHAPE" val="228236956"/>
</p:tagLst>
</file>

<file path=ppt/tags/tag31.xml><?xml version="1.0" encoding="utf-8"?>
<p:tagLst xmlns:p="http://schemas.openxmlformats.org/presentationml/2006/main">
  <p:tag name="REFSHAPE" val="228236548"/>
</p:tagLst>
</file>

<file path=ppt/tags/tag32.xml><?xml version="1.0" encoding="utf-8"?>
<p:tagLst xmlns:p="http://schemas.openxmlformats.org/presentationml/2006/main">
  <p:tag name="REFSHAPE" val="228234916"/>
</p:tagLst>
</file>

<file path=ppt/tags/tag33.xml><?xml version="1.0" encoding="utf-8"?>
<p:tagLst xmlns:p="http://schemas.openxmlformats.org/presentationml/2006/main">
  <p:tag name="KSO_WM_UNIT_PLACING_PICTURE_USER_VIEWPORT" val="{&quot;height&quot;:3702,&quot;width&quot;:4048}"/>
  <p:tag name="REFSHAPE" val="243823340"/>
</p:tagLst>
</file>

<file path=ppt/tags/tag34.xml><?xml version="1.0" encoding="utf-8"?>
<p:tagLst xmlns:p="http://schemas.openxmlformats.org/presentationml/2006/main">
  <p:tag name="REFSHAPE" val="243821436"/>
</p:tagLst>
</file>

<file path=ppt/tags/tag35.xml><?xml version="1.0" encoding="utf-8"?>
<p:tagLst xmlns:p="http://schemas.openxmlformats.org/presentationml/2006/main">
  <p:tag name="KSO_WM_UNIT_PLACING_PICTURE_USER_VIEWPORT" val="{&quot;height&quot;:3725,&quot;width&quot;:3725}"/>
  <p:tag name="REFSHAPE" val="243821844"/>
</p:tagLst>
</file>

<file path=ppt/tags/tag36.xml><?xml version="1.0" encoding="utf-8"?>
<p:tagLst xmlns:p="http://schemas.openxmlformats.org/presentationml/2006/main">
  <p:tag name="KSO_WM_UNIT_PLACING_PICTURE_USER_VIEWPORT" val="{&quot;height&quot;:3824,&quot;width&quot;:4373}"/>
  <p:tag name="REFSHAPE" val="243821300"/>
</p:tagLst>
</file>

<file path=ppt/tags/tag4.xml><?xml version="1.0" encoding="utf-8"?>
<p:tagLst xmlns:p="http://schemas.openxmlformats.org/presentationml/2006/main">
  <p:tag name="REFSHAPE" val="228295028"/>
</p:tagLst>
</file>

<file path=ppt/tags/tag5.xml><?xml version="1.0" encoding="utf-8"?>
<p:tagLst xmlns:p="http://schemas.openxmlformats.org/presentationml/2006/main">
  <p:tag name="REFSHAPE" val="228295164"/>
</p:tagLst>
</file>

<file path=ppt/tags/tag6.xml><?xml version="1.0" encoding="utf-8"?>
<p:tagLst xmlns:p="http://schemas.openxmlformats.org/presentationml/2006/main">
  <p:tag name="KSO_WM_UNIT_PLACING_PICTURE_USER_VIEWPORT" val="{&quot;height&quot;:2130,&quot;width&quot;:5699}"/>
  <p:tag name="REFSHAPE" val="228297340"/>
</p:tagLst>
</file>

<file path=ppt/tags/tag7.xml><?xml version="1.0" encoding="utf-8"?>
<p:tagLst xmlns:p="http://schemas.openxmlformats.org/presentationml/2006/main">
  <p:tag name="REFSHAPE" val="228295300"/>
</p:tagLst>
</file>

<file path=ppt/tags/tag8.xml><?xml version="1.0" encoding="utf-8"?>
<p:tagLst xmlns:p="http://schemas.openxmlformats.org/presentationml/2006/main">
  <p:tag name="REFSHAPE" val="228294620"/>
</p:tagLst>
</file>

<file path=ppt/tags/tag9.xml><?xml version="1.0" encoding="utf-8"?>
<p:tagLst xmlns:p="http://schemas.openxmlformats.org/presentationml/2006/main">
  <p:tag name="REFSHAPE" val="228295572"/>
</p:tagLst>
</file>

<file path=ppt/theme/theme1.xml><?xml version="1.0" encoding="utf-8"?>
<a:theme xmlns:a="http://schemas.openxmlformats.org/drawingml/2006/main" name="作者：ytfcell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1636</Words>
  <Application>WPS 演示</Application>
  <PresentationFormat>自定义</PresentationFormat>
  <Paragraphs>113</Paragraphs>
  <Slides>7</Slides>
  <Notes>26</Notes>
  <HiddenSlides>0</HiddenSlides>
  <MMClips>1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</vt:i4>
      </vt:variant>
    </vt:vector>
  </HeadingPairs>
  <TitlesOfParts>
    <vt:vector size="14" baseType="lpstr">
      <vt:lpstr>Arial</vt:lpstr>
      <vt:lpstr>宋体</vt:lpstr>
      <vt:lpstr>Wingdings</vt:lpstr>
      <vt:lpstr>微软雅黑</vt:lpstr>
      <vt:lpstr>Arial Unicode MS</vt:lpstr>
      <vt:lpstr>等线</vt:lpstr>
      <vt:lpstr>作者：ytfcells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蓝色大气企业介绍公司简介工作汇报总结ppt模板</dc:title>
  <dc:creator>ytfcells</dc:creator>
  <cp:keywords>ytfcells</cp:keywords>
  <dc:description>ytfcells</dc:description>
  <cp:category>ytfcells</cp:category>
  <cp:lastModifiedBy>139----2742</cp:lastModifiedBy>
  <cp:revision>280</cp:revision>
  <dcterms:created xsi:type="dcterms:W3CDTF">2016-07-17T07:04:00Z</dcterms:created>
  <dcterms:modified xsi:type="dcterms:W3CDTF">2019-10-15T05:57:50Z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2052-11.1.0.9098</vt:lpwstr>
  </property>
</Properties>
</file>